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632" r:id="rId3"/>
    <p:sldId id="291" r:id="rId4"/>
    <p:sldId id="257" r:id="rId5"/>
    <p:sldId id="330" r:id="rId6"/>
    <p:sldId id="324" r:id="rId7"/>
    <p:sldId id="325" r:id="rId8"/>
    <p:sldId id="326" r:id="rId9"/>
    <p:sldId id="327" r:id="rId10"/>
    <p:sldId id="329" r:id="rId11"/>
    <p:sldId id="258" r:id="rId12"/>
    <p:sldId id="259" r:id="rId13"/>
    <p:sldId id="260" r:id="rId14"/>
    <p:sldId id="261" r:id="rId15"/>
    <p:sldId id="270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1" r:id="rId24"/>
    <p:sldId id="343" r:id="rId25"/>
    <p:sldId id="345" r:id="rId26"/>
    <p:sldId id="341" r:id="rId27"/>
    <p:sldId id="277" r:id="rId28"/>
    <p:sldId id="282" r:id="rId29"/>
    <p:sldId id="273" r:id="rId30"/>
    <p:sldId id="276" r:id="rId31"/>
    <p:sldId id="420" r:id="rId32"/>
    <p:sldId id="278" r:id="rId33"/>
    <p:sldId id="346" r:id="rId34"/>
    <p:sldId id="347" r:id="rId35"/>
    <p:sldId id="350" r:id="rId36"/>
    <p:sldId id="351" r:id="rId37"/>
    <p:sldId id="447" r:id="rId38"/>
    <p:sldId id="272" r:id="rId39"/>
    <p:sldId id="349" r:id="rId40"/>
    <p:sldId id="274" r:id="rId41"/>
    <p:sldId id="43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71" autoAdjust="0"/>
    <p:restoredTop sz="94270" autoAdjust="0"/>
  </p:normalViewPr>
  <p:slideViewPr>
    <p:cSldViewPr snapToGrid="0">
      <p:cViewPr varScale="1">
        <p:scale>
          <a:sx n="115" d="100"/>
          <a:sy n="115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91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8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6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91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76800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57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59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Neural-Information-Processing-Systems-Conference/Neural-Information-Processing-Systems-Conference-NIPS-2016/Generative-Adversarial-Net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7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020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00.png"/><Relationship Id="rId7" Type="http://schemas.openxmlformats.org/officeDocument/2006/relationships/image" Target="../media/image810.png"/><Relationship Id="rId12" Type="http://schemas.openxmlformats.org/officeDocument/2006/relationships/image" Target="../media/image5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490.png"/><Relationship Id="rId5" Type="http://schemas.openxmlformats.org/officeDocument/2006/relationships/image" Target="../media/image610.png"/><Relationship Id="rId10" Type="http://schemas.openxmlformats.org/officeDocument/2006/relationships/image" Target="../media/image480.png"/><Relationship Id="rId4" Type="http://schemas.openxmlformats.org/officeDocument/2006/relationships/image" Target="../media/image450.png"/><Relationship Id="rId9" Type="http://schemas.openxmlformats.org/officeDocument/2006/relationships/image" Target="../media/image4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2921" y="163751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379829" y="2034146"/>
            <a:ext cx="8384344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Most of these slides were adapted from:</a:t>
            </a:r>
          </a:p>
          <a:p>
            <a:pPr defTabSz="642915"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Hung-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yi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Lee (National Taiwan University)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Kris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Kitani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(Carnegie Mellon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Noah Snavely (Cornell University).</a:t>
            </a: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00000"/>
              </a:solidFill>
              <a:latin typeface="Helvetica Light"/>
            </a:endParaRPr>
          </a:p>
          <a:p>
            <a:pPr marL="257174" indent="-257174" defTabSz="642915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Fei-Fei Li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26641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Image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3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4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6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6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9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0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NIPS 2016 Tutorial: Generative Adversarial Networks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</a:p>
          <a:p>
            <a:r>
              <a:rPr lang="en-US" altLang="zh-TW" dirty="0"/>
              <a:t>Video: </a:t>
            </a:r>
            <a:r>
              <a:rPr lang="en-US" altLang="zh-TW" dirty="0">
                <a:hlinkClick r:id="rId3"/>
              </a:rPr>
              <a:t>https://channel9.msdn.com/Events/Neural-Information-Processing-Systems-Conference/Neural-Information-Processing-Systems-Conference-NIPS-2016/Generative-Adversarial-Networks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42026" y="5196821"/>
            <a:ext cx="5110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You can find tips for training GAN here: </a:t>
            </a:r>
          </a:p>
          <a:p>
            <a:r>
              <a:rPr lang="zh-TW" altLang="en-US" sz="2400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3999693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>
                <a:blip r:embed="rId3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>
                <a:blip r:embed="rId4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>
                <a:blip r:embed="rId10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>
                <a:blip r:embed="rId11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>
                <a:blip r:embed="rId12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>
                <a:blip r:embed="rId13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>
            <a:cxnSpLocks/>
          </p:cNvCxnSpPr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>
                <a:blip r:embed="rId16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5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2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6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3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" fmla="*/ 0 w 2560320"/>
              <a:gd name="connsiteY0" fmla="*/ 1399997 h 2117449"/>
              <a:gd name="connsiteX1" fmla="*/ 815926 w 2560320"/>
              <a:gd name="connsiteY1" fmla="*/ 1034237 h 2117449"/>
              <a:gd name="connsiteX2" fmla="*/ 1645920 w 2560320"/>
              <a:gd name="connsiteY2" fmla="*/ 1948637 h 2117449"/>
              <a:gd name="connsiteX3" fmla="*/ 2131060 w 2560320"/>
              <a:gd name="connsiteY3" fmla="*/ 324 h 2117449"/>
              <a:gd name="connsiteX4" fmla="*/ 2560320 w 2560320"/>
              <a:gd name="connsiteY4" fmla="*/ 2117449 h 21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>
            <a:cxnSpLocks/>
          </p:cNvCxnSpPr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>
                <a:blip r:embed="rId14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761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36603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366038" cy="1100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8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837739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556904"/>
              </p:ext>
            </p:extLst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3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7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00083" y="5877957"/>
            <a:ext cx="4338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3389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4380</TotalTime>
  <Words>1672</Words>
  <Application>Microsoft Macintosh PowerPoint</Application>
  <PresentationFormat>On-screen Show (4:3)</PresentationFormat>
  <Paragraphs>488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Halvetica</vt:lpstr>
      <vt:lpstr>Arial</vt:lpstr>
      <vt:lpstr>Calibri</vt:lpstr>
      <vt:lpstr>Calibri Light</vt:lpstr>
      <vt:lpstr>Cambria Math</vt:lpstr>
      <vt:lpstr>Helvetica Light</vt:lpstr>
      <vt:lpstr>Office 佈景主題</vt:lpstr>
      <vt:lpstr>Generative Adversarial Network (GAN)</vt:lpstr>
      <vt:lpstr>Slide credits</vt:lpstr>
      <vt:lpstr>NIPS 2016 Tutorial: Generative Adversarial Networks</vt:lpstr>
      <vt:lpstr>Review</vt:lpstr>
      <vt:lpstr>Generation</vt:lpstr>
      <vt:lpstr>Review: Auto-encoder</vt:lpstr>
      <vt:lpstr>Review: Auto-encoder</vt:lpstr>
      <vt:lpstr>Review: Auto-encoder</vt:lpstr>
      <vt:lpstr>PowerPoint Presentation</vt:lpstr>
      <vt:lpstr>Problems of VAE</vt:lpstr>
      <vt:lpstr>The evolution of generation</vt:lpstr>
      <vt:lpstr>The evolution of generation</vt:lpstr>
      <vt:lpstr>GAN - Discriminator</vt:lpstr>
      <vt:lpstr>GAN - Generator</vt:lpstr>
      <vt:lpstr>GAN – Image Generation</vt:lpstr>
      <vt:lpstr>GAN – Image Generation</vt:lpstr>
      <vt:lpstr>GAN – Image Generation</vt:lpstr>
      <vt:lpstr>GAN – Image Generation</vt:lpstr>
      <vt:lpstr>GAN – Image Generation</vt:lpstr>
      <vt:lpstr>GAN – Image Generation</vt:lpstr>
      <vt:lpstr>GAN – Image Generation</vt:lpstr>
      <vt:lpstr>GAN – Image Generation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Algorithm</vt:lpstr>
      <vt:lpstr>Algorithm</vt:lpstr>
      <vt:lpstr>Algorithm</vt:lpstr>
      <vt:lpstr>In practice …</vt:lpstr>
      <vt:lpstr>PowerPoint Presentation</vt:lpstr>
      <vt:lpstr>PowerPoint Presentation</vt:lpstr>
      <vt:lpstr>So many GANs 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Yan, Yan</cp:lastModifiedBy>
  <cp:revision>256</cp:revision>
  <dcterms:created xsi:type="dcterms:W3CDTF">2017-04-15T16:45:08Z</dcterms:created>
  <dcterms:modified xsi:type="dcterms:W3CDTF">2021-01-13T03:35:55Z</dcterms:modified>
</cp:coreProperties>
</file>